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7" r:id="rId3"/>
  </p:sldMasterIdLst>
  <p:notesMasterIdLst>
    <p:notesMasterId r:id="rId18"/>
  </p:notesMasterIdLst>
  <p:handoutMasterIdLst>
    <p:handoutMasterId r:id="rId19"/>
  </p:handoutMasterIdLst>
  <p:sldIdLst>
    <p:sldId id="364" r:id="rId4"/>
    <p:sldId id="269" r:id="rId5"/>
    <p:sldId id="272" r:id="rId6"/>
    <p:sldId id="260" r:id="rId7"/>
    <p:sldId id="348" r:id="rId8"/>
    <p:sldId id="353" r:id="rId9"/>
    <p:sldId id="347" r:id="rId10"/>
    <p:sldId id="349" r:id="rId11"/>
    <p:sldId id="356" r:id="rId12"/>
    <p:sldId id="357" r:id="rId13"/>
    <p:sldId id="354" r:id="rId14"/>
    <p:sldId id="360" r:id="rId15"/>
    <p:sldId id="363" r:id="rId16"/>
    <p:sldId id="358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C4D"/>
    <a:srgbClr val="A1BE28"/>
    <a:srgbClr val="DAC2EC"/>
    <a:srgbClr val="FEB415"/>
    <a:srgbClr val="004F30"/>
    <a:srgbClr val="FFFF99"/>
    <a:srgbClr val="FAA8C3"/>
    <a:srgbClr val="CDFF9B"/>
    <a:srgbClr val="99FF33"/>
    <a:srgbClr val="01A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1" autoAdjust="0"/>
    <p:restoredTop sz="96115" autoAdjust="0"/>
  </p:normalViewPr>
  <p:slideViewPr>
    <p:cSldViewPr snapToGrid="0">
      <p:cViewPr>
        <p:scale>
          <a:sx n="75" d="100"/>
          <a:sy n="75" d="100"/>
        </p:scale>
        <p:origin x="-864" y="-30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B45EB-BB6A-4991-849F-16E8C637213B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Created by GLOBAL POINT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217C1-CB33-46CB-87EF-ED0838420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00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BD5D4-8F20-4C79-BCF1-9643B0746AE7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Created by GLOBAL POINT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26859-1354-40C0-8696-440FBD9DA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61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67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6859-1354-40C0-8696-440FBD9DA9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6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«чёрный кабинет» сцены</a:t>
            </a:r>
            <a:r>
              <a:rPr lang="ru-RU" baseline="0" dirty="0" smtClean="0"/>
              <a:t> – сетка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6859-1354-40C0-8696-440FBD9DA9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8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10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30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97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«чёрный кабинет» сцены</a:t>
            </a:r>
            <a:r>
              <a:rPr lang="ru-RU" baseline="0" dirty="0" smtClean="0"/>
              <a:t> – сетка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6859-1354-40C0-8696-440FBD9DA9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8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97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6859-1354-40C0-8696-440FBD9DA9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6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6859-1354-40C0-8696-440FBD9DA9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6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«чёрный кабинет» сцены</a:t>
            </a:r>
            <a:r>
              <a:rPr lang="ru-RU" baseline="0" dirty="0" smtClean="0"/>
              <a:t> – сетка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6859-1354-40C0-8696-440FBD9DA9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84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«чёрный кабинет» сцены</a:t>
            </a:r>
            <a:r>
              <a:rPr lang="ru-RU" baseline="0" dirty="0" smtClean="0"/>
              <a:t> – сетка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6859-1354-40C0-8696-440FBD9DA9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8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25533" y="4354286"/>
            <a:ext cx="9144000" cy="114413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5533" y="5502048"/>
            <a:ext cx="9144000" cy="652009"/>
          </a:xfrm>
        </p:spPr>
        <p:txBody>
          <a:bodyPr numCol="1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10493829" y="381000"/>
            <a:ext cx="1698171" cy="1324692"/>
            <a:chOff x="9901577" y="381000"/>
            <a:chExt cx="2290423" cy="1786690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11080944" y="381000"/>
              <a:ext cx="1111056" cy="1121249"/>
              <a:chOff x="11080944" y="584200"/>
              <a:chExt cx="1111056" cy="1121249"/>
            </a:xfrm>
          </p:grpSpPr>
          <p:sp>
            <p:nvSpPr>
              <p:cNvPr id="16" name="Прямоугольник 15"/>
              <p:cNvSpPr/>
              <p:nvPr userDrawn="1"/>
            </p:nvSpPr>
            <p:spPr>
              <a:xfrm>
                <a:off x="11080944" y="584200"/>
                <a:ext cx="1111056" cy="1121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7566" y="703114"/>
                <a:ext cx="837811" cy="883420"/>
              </a:xfrm>
              <a:prstGeom prst="rect">
                <a:avLst/>
              </a:prstGeom>
            </p:spPr>
          </p:pic>
        </p:grpSp>
        <p:grpSp>
          <p:nvGrpSpPr>
            <p:cNvPr id="20" name="Группа 19"/>
            <p:cNvGrpSpPr/>
            <p:nvPr userDrawn="1"/>
          </p:nvGrpSpPr>
          <p:grpSpPr>
            <a:xfrm>
              <a:off x="9901577" y="381000"/>
              <a:ext cx="1111056" cy="1121249"/>
              <a:chOff x="11080943" y="1621163"/>
              <a:chExt cx="1111056" cy="1121249"/>
            </a:xfrm>
          </p:grpSpPr>
          <p:sp>
            <p:nvSpPr>
              <p:cNvPr id="19" name="Прямоугольник 18"/>
              <p:cNvSpPr/>
              <p:nvPr userDrawn="1"/>
            </p:nvSpPr>
            <p:spPr>
              <a:xfrm>
                <a:off x="11080943" y="1621163"/>
                <a:ext cx="1111056" cy="1121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2445" y="1690589"/>
                <a:ext cx="852932" cy="931595"/>
              </a:xfrm>
              <a:prstGeom prst="rect">
                <a:avLst/>
              </a:prstGeom>
            </p:spPr>
          </p:pic>
        </p:grpSp>
        <p:grpSp>
          <p:nvGrpSpPr>
            <p:cNvPr id="23" name="Группа 22"/>
            <p:cNvGrpSpPr/>
            <p:nvPr userDrawn="1"/>
          </p:nvGrpSpPr>
          <p:grpSpPr>
            <a:xfrm>
              <a:off x="9901577" y="1573596"/>
              <a:ext cx="2290423" cy="594094"/>
              <a:chOff x="9901577" y="1573596"/>
              <a:chExt cx="2290423" cy="594094"/>
            </a:xfrm>
          </p:grpSpPr>
          <p:sp>
            <p:nvSpPr>
              <p:cNvPr id="22" name="Прямоугольник 21"/>
              <p:cNvSpPr/>
              <p:nvPr userDrawn="1"/>
            </p:nvSpPr>
            <p:spPr>
              <a:xfrm>
                <a:off x="9901577" y="1573596"/>
                <a:ext cx="2290423" cy="5940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7912" y="1689957"/>
                <a:ext cx="1937752" cy="3676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0516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46206" y="2564703"/>
            <a:ext cx="3499589" cy="11140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999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368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здел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46206" y="2564703"/>
            <a:ext cx="3499589" cy="11140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999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447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дел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46206" y="2564703"/>
            <a:ext cx="3499589" cy="11140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999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297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Раздел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46206" y="2564703"/>
            <a:ext cx="3499589" cy="11140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999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687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ина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6206" y="2693413"/>
            <a:ext cx="3499589" cy="11135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436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335735" y="300650"/>
            <a:ext cx="5592238" cy="320363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85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" y="1974880"/>
            <a:ext cx="2462240" cy="246211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314185" y="909012"/>
            <a:ext cx="7416074" cy="527397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489646" indent="-130149"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335736" y="297015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41"/>
          </p:nvPr>
        </p:nvSpPr>
        <p:spPr>
          <a:xfrm>
            <a:off x="1235777" y="2835003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792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Рисунок 20"/>
          <p:cNvSpPr>
            <a:spLocks noGrp="1"/>
          </p:cNvSpPr>
          <p:nvPr>
            <p:ph type="pic" sz="quarter" idx="34"/>
          </p:nvPr>
        </p:nvSpPr>
        <p:spPr>
          <a:xfrm>
            <a:off x="6005034" y="4512128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5" name="Рисунок 20"/>
          <p:cNvSpPr>
            <a:spLocks noGrp="1"/>
          </p:cNvSpPr>
          <p:nvPr>
            <p:ph type="pic" sz="quarter" idx="31"/>
          </p:nvPr>
        </p:nvSpPr>
        <p:spPr>
          <a:xfrm>
            <a:off x="4024756" y="4508772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7" name="Рисунок 20"/>
          <p:cNvSpPr>
            <a:spLocks noGrp="1"/>
          </p:cNvSpPr>
          <p:nvPr>
            <p:ph type="pic" sz="quarter" idx="33"/>
          </p:nvPr>
        </p:nvSpPr>
        <p:spPr>
          <a:xfrm>
            <a:off x="6002149" y="2705426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4" name="Рисунок 20"/>
          <p:cNvSpPr>
            <a:spLocks noGrp="1"/>
          </p:cNvSpPr>
          <p:nvPr>
            <p:ph type="pic" sz="quarter" idx="30"/>
          </p:nvPr>
        </p:nvSpPr>
        <p:spPr>
          <a:xfrm>
            <a:off x="4021871" y="2702070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0" name="Картинка 22"/>
          <p:cNvSpPr>
            <a:spLocks noGrp="1"/>
          </p:cNvSpPr>
          <p:nvPr>
            <p:ph type="clipArt" sz="quarter" idx="42"/>
          </p:nvPr>
        </p:nvSpPr>
        <p:spPr>
          <a:xfrm>
            <a:off x="4749811" y="3234874"/>
            <a:ext cx="2462240" cy="246211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4025638" y="901048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3"/>
          </p:nvPr>
        </p:nvSpPr>
        <p:spPr>
          <a:xfrm>
            <a:off x="335735" y="909012"/>
            <a:ext cx="3563768" cy="5309300"/>
          </a:xfrm>
        </p:spPr>
        <p:txBody>
          <a:bodyPr lIns="0" tIns="0" rIns="0" bIns="0">
            <a:no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56" name="Рисунок 20"/>
          <p:cNvSpPr>
            <a:spLocks noGrp="1"/>
          </p:cNvSpPr>
          <p:nvPr>
            <p:ph type="pic" sz="quarter" idx="32"/>
          </p:nvPr>
        </p:nvSpPr>
        <p:spPr>
          <a:xfrm>
            <a:off x="6005915" y="904404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9" name="Рисунок 20"/>
          <p:cNvSpPr>
            <a:spLocks noGrp="1"/>
          </p:cNvSpPr>
          <p:nvPr>
            <p:ph type="pic" sz="quarter" idx="35"/>
          </p:nvPr>
        </p:nvSpPr>
        <p:spPr>
          <a:xfrm>
            <a:off x="7985399" y="900070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0" name="Рисунок 20"/>
          <p:cNvSpPr>
            <a:spLocks noGrp="1"/>
          </p:cNvSpPr>
          <p:nvPr>
            <p:ph type="pic" sz="quarter" idx="36"/>
          </p:nvPr>
        </p:nvSpPr>
        <p:spPr>
          <a:xfrm>
            <a:off x="7981632" y="2701092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1" name="Рисунок 20"/>
          <p:cNvSpPr>
            <a:spLocks noGrp="1"/>
          </p:cNvSpPr>
          <p:nvPr>
            <p:ph type="pic" sz="quarter" idx="37"/>
          </p:nvPr>
        </p:nvSpPr>
        <p:spPr>
          <a:xfrm>
            <a:off x="7984517" y="4507794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2" name="Рисунок 20"/>
          <p:cNvSpPr>
            <a:spLocks noGrp="1"/>
          </p:cNvSpPr>
          <p:nvPr>
            <p:ph type="pic" sz="quarter" idx="38"/>
          </p:nvPr>
        </p:nvSpPr>
        <p:spPr>
          <a:xfrm>
            <a:off x="9958511" y="900070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3" name="Рисунок 20"/>
          <p:cNvSpPr>
            <a:spLocks noGrp="1"/>
          </p:cNvSpPr>
          <p:nvPr>
            <p:ph type="pic" sz="quarter" idx="39"/>
          </p:nvPr>
        </p:nvSpPr>
        <p:spPr>
          <a:xfrm>
            <a:off x="9954744" y="2701092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4" name="Рисунок 20"/>
          <p:cNvSpPr>
            <a:spLocks noGrp="1"/>
          </p:cNvSpPr>
          <p:nvPr>
            <p:ph type="pic" sz="quarter" idx="40"/>
          </p:nvPr>
        </p:nvSpPr>
        <p:spPr>
          <a:xfrm>
            <a:off x="9957629" y="4507794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35" name="Заголовок 7"/>
          <p:cNvSpPr>
            <a:spLocks noGrp="1"/>
          </p:cNvSpPr>
          <p:nvPr>
            <p:ph type="title"/>
          </p:nvPr>
        </p:nvSpPr>
        <p:spPr>
          <a:xfrm>
            <a:off x="335735" y="300650"/>
            <a:ext cx="5592238" cy="320363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41"/>
          </p:nvPr>
        </p:nvSpPr>
        <p:spPr>
          <a:xfrm>
            <a:off x="4908186" y="4094997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4198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Рисунок 20"/>
          <p:cNvSpPr>
            <a:spLocks noGrp="1"/>
          </p:cNvSpPr>
          <p:nvPr>
            <p:ph type="pic" sz="quarter" idx="30"/>
          </p:nvPr>
        </p:nvSpPr>
        <p:spPr>
          <a:xfrm>
            <a:off x="4021871" y="2702070"/>
            <a:ext cx="3874212" cy="3516917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1" name="Рисунок 20"/>
          <p:cNvSpPr>
            <a:spLocks noGrp="1"/>
          </p:cNvSpPr>
          <p:nvPr>
            <p:ph type="pic" sz="quarter" idx="37"/>
          </p:nvPr>
        </p:nvSpPr>
        <p:spPr>
          <a:xfrm>
            <a:off x="8022517" y="4507794"/>
            <a:ext cx="3851749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4025638" y="901048"/>
            <a:ext cx="3852444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9" name="Рисунок 20"/>
          <p:cNvSpPr>
            <a:spLocks noGrp="1"/>
          </p:cNvSpPr>
          <p:nvPr>
            <p:ph type="pic" sz="quarter" idx="35"/>
          </p:nvPr>
        </p:nvSpPr>
        <p:spPr>
          <a:xfrm>
            <a:off x="8040514" y="900070"/>
            <a:ext cx="3833750" cy="3509594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2" name="Картинка 22"/>
          <p:cNvSpPr>
            <a:spLocks noGrp="1"/>
          </p:cNvSpPr>
          <p:nvPr>
            <p:ph type="clipArt" sz="quarter" idx="42"/>
          </p:nvPr>
        </p:nvSpPr>
        <p:spPr>
          <a:xfrm>
            <a:off x="6567895" y="2223006"/>
            <a:ext cx="2462240" cy="246211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3"/>
          </p:nvPr>
        </p:nvSpPr>
        <p:spPr>
          <a:xfrm>
            <a:off x="335735" y="909012"/>
            <a:ext cx="3563768" cy="5309300"/>
          </a:xfrm>
        </p:spPr>
        <p:txBody>
          <a:bodyPr lIns="0" tIns="0" rIns="0" bIns="0">
            <a:no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35" name="Заголовок 7"/>
          <p:cNvSpPr>
            <a:spLocks noGrp="1"/>
          </p:cNvSpPr>
          <p:nvPr>
            <p:ph type="title"/>
          </p:nvPr>
        </p:nvSpPr>
        <p:spPr>
          <a:xfrm>
            <a:off x="335735" y="300650"/>
            <a:ext cx="5592238" cy="320363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41"/>
          </p:nvPr>
        </p:nvSpPr>
        <p:spPr>
          <a:xfrm>
            <a:off x="6672027" y="3105002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35019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Рисунок 20"/>
          <p:cNvSpPr>
            <a:spLocks noGrp="1"/>
          </p:cNvSpPr>
          <p:nvPr>
            <p:ph type="pic" sz="quarter" idx="37"/>
          </p:nvPr>
        </p:nvSpPr>
        <p:spPr>
          <a:xfrm>
            <a:off x="7984517" y="4490995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4025638" y="901048"/>
            <a:ext cx="7811491" cy="3509594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8" name="Рисунок 20"/>
          <p:cNvSpPr>
            <a:spLocks noGrp="1"/>
          </p:cNvSpPr>
          <p:nvPr>
            <p:ph type="pic" sz="quarter" idx="34"/>
          </p:nvPr>
        </p:nvSpPr>
        <p:spPr>
          <a:xfrm>
            <a:off x="6005034" y="4490995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3" name="Картинка 22"/>
          <p:cNvSpPr>
            <a:spLocks noGrp="1"/>
          </p:cNvSpPr>
          <p:nvPr>
            <p:ph type="clipArt" sz="quarter" idx="42"/>
          </p:nvPr>
        </p:nvSpPr>
        <p:spPr>
          <a:xfrm>
            <a:off x="6603897" y="3154399"/>
            <a:ext cx="2462240" cy="246211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5" name="Рисунок 20"/>
          <p:cNvSpPr>
            <a:spLocks noGrp="1"/>
          </p:cNvSpPr>
          <p:nvPr>
            <p:ph type="pic" sz="quarter" idx="31"/>
          </p:nvPr>
        </p:nvSpPr>
        <p:spPr>
          <a:xfrm>
            <a:off x="4024756" y="4490995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3"/>
          </p:nvPr>
        </p:nvSpPr>
        <p:spPr>
          <a:xfrm>
            <a:off x="335735" y="909012"/>
            <a:ext cx="3563768" cy="5309300"/>
          </a:xfrm>
        </p:spPr>
        <p:txBody>
          <a:bodyPr lIns="0" tIns="0" rIns="0" bIns="0">
            <a:no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64" name="Рисунок 20"/>
          <p:cNvSpPr>
            <a:spLocks noGrp="1"/>
          </p:cNvSpPr>
          <p:nvPr>
            <p:ph type="pic" sz="quarter" idx="40"/>
          </p:nvPr>
        </p:nvSpPr>
        <p:spPr>
          <a:xfrm>
            <a:off x="9957629" y="4490995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35" name="Заголовок 7"/>
          <p:cNvSpPr>
            <a:spLocks noGrp="1"/>
          </p:cNvSpPr>
          <p:nvPr>
            <p:ph type="title"/>
          </p:nvPr>
        </p:nvSpPr>
        <p:spPr>
          <a:xfrm>
            <a:off x="335735" y="300650"/>
            <a:ext cx="5592238" cy="320363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41"/>
          </p:nvPr>
        </p:nvSpPr>
        <p:spPr>
          <a:xfrm>
            <a:off x="6744270" y="4022997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1573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34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5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Рисунок 20"/>
          <p:cNvSpPr>
            <a:spLocks noGrp="1"/>
          </p:cNvSpPr>
          <p:nvPr>
            <p:ph type="pic" sz="quarter" idx="34"/>
          </p:nvPr>
        </p:nvSpPr>
        <p:spPr>
          <a:xfrm>
            <a:off x="6024205" y="4512128"/>
            <a:ext cx="1871878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4043639" y="901048"/>
            <a:ext cx="3834443" cy="3535947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9" name="Рисунок 20"/>
          <p:cNvSpPr>
            <a:spLocks noGrp="1"/>
          </p:cNvSpPr>
          <p:nvPr>
            <p:ph type="pic" sz="quarter" idx="35"/>
          </p:nvPr>
        </p:nvSpPr>
        <p:spPr>
          <a:xfrm>
            <a:off x="7985399" y="900070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0" name="Рисунок 20"/>
          <p:cNvSpPr>
            <a:spLocks noGrp="1"/>
          </p:cNvSpPr>
          <p:nvPr>
            <p:ph type="pic" sz="quarter" idx="36"/>
          </p:nvPr>
        </p:nvSpPr>
        <p:spPr>
          <a:xfrm>
            <a:off x="7981632" y="2701092"/>
            <a:ext cx="3887747" cy="3517895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9" name="Картинка 22"/>
          <p:cNvSpPr>
            <a:spLocks noGrp="1"/>
          </p:cNvSpPr>
          <p:nvPr>
            <p:ph type="clipArt" sz="quarter" idx="25"/>
          </p:nvPr>
        </p:nvSpPr>
        <p:spPr>
          <a:xfrm>
            <a:off x="6636025" y="2313005"/>
            <a:ext cx="2462240" cy="246211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Картинка 22"/>
          <p:cNvSpPr>
            <a:spLocks noGrp="1"/>
          </p:cNvSpPr>
          <p:nvPr>
            <p:ph type="clipArt" sz="quarter" idx="42"/>
          </p:nvPr>
        </p:nvSpPr>
        <p:spPr>
          <a:xfrm>
            <a:off x="6639898" y="2316879"/>
            <a:ext cx="2462240" cy="246211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5" name="Рисунок 20"/>
          <p:cNvSpPr>
            <a:spLocks noGrp="1"/>
          </p:cNvSpPr>
          <p:nvPr>
            <p:ph type="pic" sz="quarter" idx="31"/>
          </p:nvPr>
        </p:nvSpPr>
        <p:spPr>
          <a:xfrm>
            <a:off x="4044114" y="4508772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3"/>
          </p:nvPr>
        </p:nvSpPr>
        <p:spPr>
          <a:xfrm>
            <a:off x="335735" y="909012"/>
            <a:ext cx="3563768" cy="5309300"/>
          </a:xfrm>
        </p:spPr>
        <p:txBody>
          <a:bodyPr lIns="0" tIns="0" rIns="0" bIns="0">
            <a:no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4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4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62" name="Рисунок 20"/>
          <p:cNvSpPr>
            <a:spLocks noGrp="1"/>
          </p:cNvSpPr>
          <p:nvPr>
            <p:ph type="pic" sz="quarter" idx="38"/>
          </p:nvPr>
        </p:nvSpPr>
        <p:spPr>
          <a:xfrm>
            <a:off x="9958511" y="900070"/>
            <a:ext cx="188987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35" name="Заголовок 7"/>
          <p:cNvSpPr>
            <a:spLocks noGrp="1"/>
          </p:cNvSpPr>
          <p:nvPr>
            <p:ph type="title"/>
          </p:nvPr>
        </p:nvSpPr>
        <p:spPr>
          <a:xfrm>
            <a:off x="335735" y="300650"/>
            <a:ext cx="5592238" cy="320363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41"/>
          </p:nvPr>
        </p:nvSpPr>
        <p:spPr>
          <a:xfrm>
            <a:off x="6744030" y="3177001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4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4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35834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4025638" y="901048"/>
            <a:ext cx="3851749" cy="3509594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4" name="Картинка 22"/>
          <p:cNvSpPr>
            <a:spLocks noGrp="1"/>
          </p:cNvSpPr>
          <p:nvPr>
            <p:ph type="clipArt" sz="quarter" idx="42"/>
          </p:nvPr>
        </p:nvSpPr>
        <p:spPr>
          <a:xfrm>
            <a:off x="4729849" y="1446835"/>
            <a:ext cx="2462240" cy="246211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3"/>
          </p:nvPr>
        </p:nvSpPr>
        <p:spPr>
          <a:xfrm>
            <a:off x="4043906" y="4508772"/>
            <a:ext cx="3833750" cy="1709540"/>
          </a:xfrm>
        </p:spPr>
        <p:txBody>
          <a:bodyPr lIns="0" tIns="0" rIns="0" bIns="0">
            <a:no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55" name="Рисунок 20"/>
          <p:cNvSpPr>
            <a:spLocks noGrp="1"/>
          </p:cNvSpPr>
          <p:nvPr>
            <p:ph type="pic" sz="quarter" idx="31"/>
          </p:nvPr>
        </p:nvSpPr>
        <p:spPr>
          <a:xfrm>
            <a:off x="335758" y="4508772"/>
            <a:ext cx="3600143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9" name="Рисунок 20"/>
          <p:cNvSpPr>
            <a:spLocks noGrp="1"/>
          </p:cNvSpPr>
          <p:nvPr>
            <p:ph type="pic" sz="quarter" idx="35"/>
          </p:nvPr>
        </p:nvSpPr>
        <p:spPr>
          <a:xfrm>
            <a:off x="7985399" y="900069"/>
            <a:ext cx="3816863" cy="3509594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1" name="Рисунок 20"/>
          <p:cNvSpPr>
            <a:spLocks noGrp="1"/>
          </p:cNvSpPr>
          <p:nvPr>
            <p:ph type="pic" sz="quarter" idx="37"/>
          </p:nvPr>
        </p:nvSpPr>
        <p:spPr>
          <a:xfrm>
            <a:off x="7984518" y="4507794"/>
            <a:ext cx="3817551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4" name="Рисунок 20"/>
          <p:cNvSpPr>
            <a:spLocks noGrp="1"/>
          </p:cNvSpPr>
          <p:nvPr>
            <p:ph type="pic" sz="quarter" idx="41"/>
          </p:nvPr>
        </p:nvSpPr>
        <p:spPr>
          <a:xfrm>
            <a:off x="328546" y="907349"/>
            <a:ext cx="3599766" cy="3509594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2" name="Заголовок 7"/>
          <p:cNvSpPr>
            <a:spLocks noGrp="1"/>
          </p:cNvSpPr>
          <p:nvPr>
            <p:ph type="title"/>
          </p:nvPr>
        </p:nvSpPr>
        <p:spPr>
          <a:xfrm>
            <a:off x="335735" y="300650"/>
            <a:ext cx="5592238" cy="3203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43"/>
          </p:nvPr>
        </p:nvSpPr>
        <p:spPr>
          <a:xfrm>
            <a:off x="4872184" y="2331005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36365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1" y="912885"/>
            <a:ext cx="2462240" cy="246211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07738" y="3663275"/>
            <a:ext cx="3689903" cy="24837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489646" indent="-130149"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4368025" y="908739"/>
            <a:ext cx="2268000" cy="1596647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/>
          </a:p>
        </p:txBody>
      </p:sp>
      <p:sp>
        <p:nvSpPr>
          <p:cNvPr id="22" name="Рисунок 20"/>
          <p:cNvSpPr>
            <a:spLocks noGrp="1"/>
          </p:cNvSpPr>
          <p:nvPr>
            <p:ph type="pic" sz="quarter" idx="16"/>
          </p:nvPr>
        </p:nvSpPr>
        <p:spPr>
          <a:xfrm>
            <a:off x="4368025" y="2643508"/>
            <a:ext cx="2268000" cy="17010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/>
          </a:p>
        </p:txBody>
      </p:sp>
      <p:sp>
        <p:nvSpPr>
          <p:cNvPr id="23" name="Рисунок 20"/>
          <p:cNvSpPr>
            <a:spLocks noGrp="1"/>
          </p:cNvSpPr>
          <p:nvPr>
            <p:ph type="pic" sz="quarter" idx="17"/>
          </p:nvPr>
        </p:nvSpPr>
        <p:spPr>
          <a:xfrm>
            <a:off x="4386026" y="4482630"/>
            <a:ext cx="2268000" cy="17010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/>
          </a:p>
        </p:txBody>
      </p:sp>
      <p:sp>
        <p:nvSpPr>
          <p:cNvPr id="25" name="Рисунок 20"/>
          <p:cNvSpPr>
            <a:spLocks noGrp="1"/>
          </p:cNvSpPr>
          <p:nvPr>
            <p:ph type="pic" sz="quarter" idx="19"/>
          </p:nvPr>
        </p:nvSpPr>
        <p:spPr>
          <a:xfrm>
            <a:off x="6765717" y="3575430"/>
            <a:ext cx="5054546" cy="2608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6" name="Рисунок 20"/>
          <p:cNvSpPr>
            <a:spLocks noGrp="1"/>
          </p:cNvSpPr>
          <p:nvPr>
            <p:ph type="pic" sz="quarter" idx="20"/>
          </p:nvPr>
        </p:nvSpPr>
        <p:spPr>
          <a:xfrm>
            <a:off x="6765717" y="908739"/>
            <a:ext cx="5054546" cy="2556261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/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335736" y="297015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41"/>
          </p:nvPr>
        </p:nvSpPr>
        <p:spPr>
          <a:xfrm>
            <a:off x="1235777" y="1773008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5655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1" y="909012"/>
            <a:ext cx="2462240" cy="2462115"/>
          </a:xfrm>
          <a:prstGeom prst="rect">
            <a:avLst/>
          </a:prstGeom>
        </p:spPr>
      </p:pic>
      <p:sp>
        <p:nvSpPr>
          <p:cNvPr id="26" name="Рисунок 20"/>
          <p:cNvSpPr>
            <a:spLocks noGrp="1"/>
          </p:cNvSpPr>
          <p:nvPr>
            <p:ph type="pic" sz="quarter" idx="20"/>
          </p:nvPr>
        </p:nvSpPr>
        <p:spPr>
          <a:xfrm>
            <a:off x="4281399" y="804386"/>
            <a:ext cx="7517219" cy="5379244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/>
          </p:nvPr>
        </p:nvSpPr>
        <p:spPr>
          <a:xfrm>
            <a:off x="408573" y="3662999"/>
            <a:ext cx="3689760" cy="24837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489646" indent="-130149"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335736" y="297015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41"/>
          </p:nvPr>
        </p:nvSpPr>
        <p:spPr>
          <a:xfrm>
            <a:off x="1235777" y="1773008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8133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1" y="909012"/>
            <a:ext cx="2462240" cy="2462115"/>
          </a:xfrm>
          <a:prstGeom prst="rect">
            <a:avLst/>
          </a:prstGeom>
        </p:spPr>
      </p:pic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4317489" y="923081"/>
            <a:ext cx="2357846" cy="34556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3" name="Рисунок 20"/>
          <p:cNvSpPr>
            <a:spLocks noGrp="1"/>
          </p:cNvSpPr>
          <p:nvPr>
            <p:ph type="pic" sz="quarter" idx="17"/>
          </p:nvPr>
        </p:nvSpPr>
        <p:spPr>
          <a:xfrm>
            <a:off x="4317490" y="4482630"/>
            <a:ext cx="2354537" cy="1709802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/>
          </a:p>
        </p:txBody>
      </p:sp>
      <p:sp>
        <p:nvSpPr>
          <p:cNvPr id="25" name="Рисунок 20"/>
          <p:cNvSpPr>
            <a:spLocks noGrp="1"/>
          </p:cNvSpPr>
          <p:nvPr>
            <p:ph type="pic" sz="quarter" idx="19"/>
          </p:nvPr>
        </p:nvSpPr>
        <p:spPr>
          <a:xfrm>
            <a:off x="6783718" y="3575430"/>
            <a:ext cx="5054546" cy="2608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6" name="Рисунок 20"/>
          <p:cNvSpPr>
            <a:spLocks noGrp="1"/>
          </p:cNvSpPr>
          <p:nvPr>
            <p:ph type="pic" sz="quarter" idx="20"/>
          </p:nvPr>
        </p:nvSpPr>
        <p:spPr>
          <a:xfrm>
            <a:off x="6783718" y="892800"/>
            <a:ext cx="5054546" cy="2536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408573" y="3662576"/>
            <a:ext cx="3689760" cy="248371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489646" indent="-130149"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335736" y="293381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41"/>
          </p:nvPr>
        </p:nvSpPr>
        <p:spPr>
          <a:xfrm>
            <a:off x="1235777" y="1791008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6235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81" y="3666872"/>
            <a:ext cx="2462240" cy="2462115"/>
          </a:xfrm>
          <a:prstGeom prst="rect">
            <a:avLst/>
          </a:prstGeom>
        </p:spPr>
      </p:pic>
      <p:sp>
        <p:nvSpPr>
          <p:cNvPr id="26" name="Рисунок 20"/>
          <p:cNvSpPr>
            <a:spLocks noGrp="1"/>
          </p:cNvSpPr>
          <p:nvPr>
            <p:ph type="pic" sz="quarter" idx="20"/>
          </p:nvPr>
        </p:nvSpPr>
        <p:spPr>
          <a:xfrm>
            <a:off x="5969994" y="908738"/>
            <a:ext cx="5885617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5" name="Рисунок 20"/>
          <p:cNvSpPr>
            <a:spLocks noGrp="1"/>
          </p:cNvSpPr>
          <p:nvPr>
            <p:ph type="pic" sz="quarter" idx="21"/>
          </p:nvPr>
        </p:nvSpPr>
        <p:spPr>
          <a:xfrm>
            <a:off x="335735" y="908738"/>
            <a:ext cx="2699824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7" name="Рисунок 20"/>
          <p:cNvSpPr>
            <a:spLocks noGrp="1"/>
          </p:cNvSpPr>
          <p:nvPr>
            <p:ph type="pic" sz="quarter" idx="22"/>
          </p:nvPr>
        </p:nvSpPr>
        <p:spPr>
          <a:xfrm>
            <a:off x="3162165" y="908738"/>
            <a:ext cx="2699824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/>
          </p:nvPr>
        </p:nvSpPr>
        <p:spPr>
          <a:xfrm>
            <a:off x="5969994" y="3627000"/>
            <a:ext cx="5903623" cy="246598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489646" indent="-130149"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21" name="Заголовок 7"/>
          <p:cNvSpPr>
            <a:spLocks noGrp="1"/>
          </p:cNvSpPr>
          <p:nvPr>
            <p:ph type="title"/>
          </p:nvPr>
        </p:nvSpPr>
        <p:spPr>
          <a:xfrm>
            <a:off x="335736" y="297015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41"/>
          </p:nvPr>
        </p:nvSpPr>
        <p:spPr>
          <a:xfrm>
            <a:off x="2063815" y="4530671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2719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20"/>
          <p:cNvSpPr>
            <a:spLocks noGrp="1"/>
          </p:cNvSpPr>
          <p:nvPr>
            <p:ph type="pic" sz="quarter" idx="22"/>
          </p:nvPr>
        </p:nvSpPr>
        <p:spPr>
          <a:xfrm>
            <a:off x="3197867" y="908738"/>
            <a:ext cx="2662330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0"/>
          <p:cNvSpPr>
            <a:spLocks noGrp="1"/>
          </p:cNvSpPr>
          <p:nvPr>
            <p:ph type="pic" sz="quarter" idx="23"/>
          </p:nvPr>
        </p:nvSpPr>
        <p:spPr>
          <a:xfrm>
            <a:off x="335735" y="3581876"/>
            <a:ext cx="2772127" cy="2608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9" name="Рисунок 20"/>
          <p:cNvSpPr>
            <a:spLocks noGrp="1"/>
          </p:cNvSpPr>
          <p:nvPr>
            <p:ph type="pic" sz="quarter" idx="24"/>
          </p:nvPr>
        </p:nvSpPr>
        <p:spPr>
          <a:xfrm>
            <a:off x="3238502" y="3581876"/>
            <a:ext cx="2613600" cy="2608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5" name="Рисунок 20"/>
          <p:cNvSpPr>
            <a:spLocks noGrp="1"/>
          </p:cNvSpPr>
          <p:nvPr>
            <p:ph type="pic" sz="quarter" idx="21"/>
          </p:nvPr>
        </p:nvSpPr>
        <p:spPr>
          <a:xfrm>
            <a:off x="335735" y="908738"/>
            <a:ext cx="2696479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4" name="Картинка 22"/>
          <p:cNvSpPr>
            <a:spLocks noGrp="1"/>
          </p:cNvSpPr>
          <p:nvPr>
            <p:ph type="clipArt" sz="quarter" idx="42"/>
          </p:nvPr>
        </p:nvSpPr>
        <p:spPr>
          <a:xfrm>
            <a:off x="1919808" y="2367005"/>
            <a:ext cx="2462240" cy="246211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" name="Рисунок 20"/>
          <p:cNvSpPr>
            <a:spLocks noGrp="1"/>
          </p:cNvSpPr>
          <p:nvPr>
            <p:ph type="pic" sz="quarter" idx="20"/>
          </p:nvPr>
        </p:nvSpPr>
        <p:spPr>
          <a:xfrm>
            <a:off x="6099810" y="908738"/>
            <a:ext cx="5756455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/>
          </p:nvPr>
        </p:nvSpPr>
        <p:spPr>
          <a:xfrm>
            <a:off x="6099211" y="3609000"/>
            <a:ext cx="5774402" cy="258107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489646" indent="-130149"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27" name="Заголовок 7"/>
          <p:cNvSpPr>
            <a:spLocks noGrp="1"/>
          </p:cNvSpPr>
          <p:nvPr>
            <p:ph type="title"/>
          </p:nvPr>
        </p:nvSpPr>
        <p:spPr>
          <a:xfrm>
            <a:off x="335736" y="297015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41"/>
          </p:nvPr>
        </p:nvSpPr>
        <p:spPr>
          <a:xfrm>
            <a:off x="2087241" y="3234677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8745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20"/>
          <p:cNvSpPr>
            <a:spLocks noGrp="1"/>
          </p:cNvSpPr>
          <p:nvPr>
            <p:ph type="pic" sz="quarter" idx="24"/>
          </p:nvPr>
        </p:nvSpPr>
        <p:spPr>
          <a:xfrm>
            <a:off x="9120139" y="3581876"/>
            <a:ext cx="2736126" cy="2608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5" name="Рисунок 20"/>
          <p:cNvSpPr>
            <a:spLocks noGrp="1"/>
          </p:cNvSpPr>
          <p:nvPr>
            <p:ph type="pic" sz="quarter" idx="21"/>
          </p:nvPr>
        </p:nvSpPr>
        <p:spPr>
          <a:xfrm>
            <a:off x="6332042" y="908738"/>
            <a:ext cx="2680092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7" name="Рисунок 20"/>
          <p:cNvSpPr>
            <a:spLocks noGrp="1"/>
          </p:cNvSpPr>
          <p:nvPr>
            <p:ph type="pic" sz="quarter" idx="22"/>
          </p:nvPr>
        </p:nvSpPr>
        <p:spPr>
          <a:xfrm>
            <a:off x="9138140" y="908738"/>
            <a:ext cx="2718125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0"/>
          <p:cNvSpPr>
            <a:spLocks noGrp="1"/>
          </p:cNvSpPr>
          <p:nvPr>
            <p:ph type="pic" sz="quarter" idx="23"/>
          </p:nvPr>
        </p:nvSpPr>
        <p:spPr>
          <a:xfrm>
            <a:off x="6323947" y="3581876"/>
            <a:ext cx="2670186" cy="2608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4" name="Картинка 22"/>
          <p:cNvSpPr>
            <a:spLocks noGrp="1"/>
          </p:cNvSpPr>
          <p:nvPr>
            <p:ph type="clipArt" sz="quarter" idx="42"/>
          </p:nvPr>
        </p:nvSpPr>
        <p:spPr>
          <a:xfrm>
            <a:off x="7826944" y="2349005"/>
            <a:ext cx="2462240" cy="246211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" name="Рисунок 20"/>
          <p:cNvSpPr>
            <a:spLocks noGrp="1"/>
          </p:cNvSpPr>
          <p:nvPr>
            <p:ph type="pic" sz="quarter" idx="20"/>
          </p:nvPr>
        </p:nvSpPr>
        <p:spPr>
          <a:xfrm>
            <a:off x="335735" y="908738"/>
            <a:ext cx="5756456" cy="250384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/>
          </p:nvPr>
        </p:nvSpPr>
        <p:spPr>
          <a:xfrm>
            <a:off x="380177" y="3591000"/>
            <a:ext cx="5723627" cy="259198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489646" indent="-130149"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27" name="Заголовок 7"/>
          <p:cNvSpPr>
            <a:spLocks noGrp="1"/>
          </p:cNvSpPr>
          <p:nvPr>
            <p:ph type="title"/>
          </p:nvPr>
        </p:nvSpPr>
        <p:spPr>
          <a:xfrm>
            <a:off x="332769" y="297015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41"/>
          </p:nvPr>
        </p:nvSpPr>
        <p:spPr>
          <a:xfrm>
            <a:off x="7968326" y="3231001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3686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86" y="876885"/>
            <a:ext cx="2462240" cy="2462115"/>
          </a:xfrm>
          <a:prstGeom prst="rect">
            <a:avLst/>
          </a:prstGeom>
        </p:spPr>
      </p:pic>
      <p:sp>
        <p:nvSpPr>
          <p:cNvPr id="15" name="Рисунок 20"/>
          <p:cNvSpPr>
            <a:spLocks noGrp="1"/>
          </p:cNvSpPr>
          <p:nvPr>
            <p:ph type="pic" sz="quarter" idx="21"/>
          </p:nvPr>
        </p:nvSpPr>
        <p:spPr>
          <a:xfrm>
            <a:off x="6332041" y="804386"/>
            <a:ext cx="5524224" cy="2660613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0"/>
          <p:cNvSpPr>
            <a:spLocks noGrp="1"/>
          </p:cNvSpPr>
          <p:nvPr>
            <p:ph type="pic" sz="quarter" idx="23"/>
          </p:nvPr>
        </p:nvSpPr>
        <p:spPr>
          <a:xfrm>
            <a:off x="6323947" y="3581876"/>
            <a:ext cx="2706188" cy="2608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9" name="Рисунок 20"/>
          <p:cNvSpPr>
            <a:spLocks noGrp="1"/>
          </p:cNvSpPr>
          <p:nvPr>
            <p:ph type="pic" sz="quarter" idx="24"/>
          </p:nvPr>
        </p:nvSpPr>
        <p:spPr>
          <a:xfrm>
            <a:off x="9177161" y="3581876"/>
            <a:ext cx="2679105" cy="2608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/>
          </p:nvPr>
        </p:nvSpPr>
        <p:spPr>
          <a:xfrm>
            <a:off x="335736" y="3591000"/>
            <a:ext cx="5670180" cy="259907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489646" indent="-130149">
              <a:buFontTx/>
              <a:buBlip>
                <a:blip r:embed="rId3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  <p:sp>
        <p:nvSpPr>
          <p:cNvPr id="22" name="Заголовок 7"/>
          <p:cNvSpPr>
            <a:spLocks noGrp="1"/>
          </p:cNvSpPr>
          <p:nvPr>
            <p:ph type="title"/>
          </p:nvPr>
        </p:nvSpPr>
        <p:spPr>
          <a:xfrm>
            <a:off x="335736" y="311381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41"/>
          </p:nvPr>
        </p:nvSpPr>
        <p:spPr>
          <a:xfrm>
            <a:off x="2153819" y="1755008"/>
            <a:ext cx="2159859" cy="680321"/>
          </a:xfrm>
        </p:spPr>
        <p:txBody>
          <a:bodyPr lIns="201600" tIns="100800" rIns="201600" bIns="10080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179964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928" indent="-179964" algn="just">
              <a:spcBef>
                <a:spcPts val="300"/>
              </a:spcBef>
              <a:buFontTx/>
              <a:buBlip>
                <a:blip r:embed="rId3"/>
              </a:buBlip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159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0"/>
          <p:cNvSpPr>
            <a:spLocks noGrp="1"/>
          </p:cNvSpPr>
          <p:nvPr>
            <p:ph type="pic" sz="quarter" idx="21"/>
          </p:nvPr>
        </p:nvSpPr>
        <p:spPr>
          <a:xfrm>
            <a:off x="6202615" y="804386"/>
            <a:ext cx="2771819" cy="2202945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7" name="Рисунок 20"/>
          <p:cNvSpPr>
            <a:spLocks noGrp="1"/>
          </p:cNvSpPr>
          <p:nvPr>
            <p:ph type="pic" sz="quarter" idx="22"/>
          </p:nvPr>
        </p:nvSpPr>
        <p:spPr>
          <a:xfrm>
            <a:off x="9107232" y="804386"/>
            <a:ext cx="2771819" cy="2202945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0"/>
          <p:cNvSpPr>
            <a:spLocks noGrp="1"/>
          </p:cNvSpPr>
          <p:nvPr>
            <p:ph type="pic" sz="quarter" idx="25"/>
          </p:nvPr>
        </p:nvSpPr>
        <p:spPr>
          <a:xfrm>
            <a:off x="335735" y="804308"/>
            <a:ext cx="2771819" cy="2203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3" name="Рисунок 20"/>
          <p:cNvSpPr>
            <a:spLocks noGrp="1"/>
          </p:cNvSpPr>
          <p:nvPr>
            <p:ph type="pic" sz="quarter" idx="26"/>
          </p:nvPr>
        </p:nvSpPr>
        <p:spPr>
          <a:xfrm>
            <a:off x="3269870" y="804308"/>
            <a:ext cx="2771819" cy="2203200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7" name="Рисунок 20"/>
          <p:cNvSpPr>
            <a:spLocks noGrp="1"/>
          </p:cNvSpPr>
          <p:nvPr>
            <p:ph type="pic" sz="quarter" idx="27"/>
          </p:nvPr>
        </p:nvSpPr>
        <p:spPr>
          <a:xfrm>
            <a:off x="6202199" y="3141001"/>
            <a:ext cx="2771819" cy="2264138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8" name="Рисунок 20"/>
          <p:cNvSpPr>
            <a:spLocks noGrp="1"/>
          </p:cNvSpPr>
          <p:nvPr>
            <p:ph type="pic" sz="quarter" idx="28"/>
          </p:nvPr>
        </p:nvSpPr>
        <p:spPr>
          <a:xfrm>
            <a:off x="9106815" y="3141002"/>
            <a:ext cx="2771819" cy="2264451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29" name="Рисунок 20"/>
          <p:cNvSpPr>
            <a:spLocks noGrp="1"/>
          </p:cNvSpPr>
          <p:nvPr>
            <p:ph type="pic" sz="quarter" idx="29"/>
          </p:nvPr>
        </p:nvSpPr>
        <p:spPr>
          <a:xfrm>
            <a:off x="353736" y="3123002"/>
            <a:ext cx="2771819" cy="3060629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30" name="Рисунок 20"/>
          <p:cNvSpPr>
            <a:spLocks noGrp="1"/>
          </p:cNvSpPr>
          <p:nvPr>
            <p:ph type="pic" sz="quarter" idx="30"/>
          </p:nvPr>
        </p:nvSpPr>
        <p:spPr>
          <a:xfrm>
            <a:off x="3269870" y="3141002"/>
            <a:ext cx="2771819" cy="3061446"/>
          </a:xfrm>
        </p:spPr>
        <p:txBody>
          <a:bodyPr>
            <a:normAutofit/>
          </a:bodyPr>
          <a:lstStyle>
            <a:lvl1pPr>
              <a:defRPr sz="1000">
                <a:latin typeface="FuturaBookC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31"/>
          </p:nvPr>
        </p:nvSpPr>
        <p:spPr>
          <a:xfrm>
            <a:off x="6199129" y="5516990"/>
            <a:ext cx="5687630" cy="6659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 marL="176177" indent="-176177">
              <a:spcBef>
                <a:spcPts val="1500"/>
              </a:spcBef>
              <a:buFontTx/>
              <a:buBlip>
                <a:blip r:embed="rId2"/>
              </a:buBlip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 marL="359497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</a:lstStyle>
          <a:p>
            <a:pPr lvl="2"/>
            <a:endParaRPr lang="ru-RU" dirty="0" smtClean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335736" y="297015"/>
            <a:ext cx="8985379" cy="29163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1DCE0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86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7"/>
          <p:cNvSpPr>
            <a:spLocks noGrp="1"/>
          </p:cNvSpPr>
          <p:nvPr>
            <p:ph sz="quarter" idx="10"/>
          </p:nvPr>
        </p:nvSpPr>
        <p:spPr>
          <a:xfrm>
            <a:off x="6061800" y="0"/>
            <a:ext cx="6130200" cy="685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3430"/>
            <a:ext cx="4770749" cy="2546454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73716"/>
            <a:ext cx="4770749" cy="2619164"/>
          </a:xfrm>
        </p:spPr>
        <p:txBody>
          <a:bodyPr numCol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23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46206" y="2564703"/>
            <a:ext cx="3499589" cy="1114071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2999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07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ина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6206" y="2693413"/>
            <a:ext cx="3499589" cy="11135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37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7"/>
          <p:cNvSpPr>
            <a:spLocks noGrp="1"/>
          </p:cNvSpPr>
          <p:nvPr>
            <p:ph sz="quarter" idx="10"/>
          </p:nvPr>
        </p:nvSpPr>
        <p:spPr>
          <a:xfrm>
            <a:off x="3900" y="0"/>
            <a:ext cx="6130200" cy="685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943430"/>
            <a:ext cx="4770749" cy="2546454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0" y="3773716"/>
            <a:ext cx="4770749" cy="2619164"/>
          </a:xfrm>
        </p:spPr>
        <p:txBody>
          <a:bodyPr numCol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6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64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3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98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46206" y="2564703"/>
            <a:ext cx="3499589" cy="11140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999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9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46206" y="2564703"/>
            <a:ext cx="3499589" cy="111407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999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72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64320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3773716"/>
            <a:ext cx="10515600" cy="2619164"/>
          </a:xfrm>
          <a:prstGeom prst="rect">
            <a:avLst/>
          </a:prstGeom>
        </p:spPr>
        <p:txBody>
          <a:bodyPr vert="horz" lIns="91440" tIns="45720" rIns="91440" bIns="45720" numCol="3" spcCol="360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7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4" r:id="rId6"/>
    <p:sldLayoutId id="2147483655" r:id="rId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F DinDisplay Pro" panose="02000506030000020004" pitchFamily="2" charset="0"/>
          <a:ea typeface="+mn-ea"/>
          <a:cs typeface="+mn-cs"/>
        </a:defRPr>
      </a:lvl1pPr>
      <a:lvl2pPr marL="261938" indent="-261938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F DinDisplay Pro" panose="02000506030000020004" pitchFamily="2" charset="0"/>
          <a:ea typeface="+mn-ea"/>
          <a:cs typeface="+mn-cs"/>
        </a:defRPr>
      </a:lvl2pPr>
      <a:lvl3pPr marL="623888" indent="-26035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F DinDisplay Pro" panose="02000506030000020004" pitchFamily="2" charset="0"/>
          <a:ea typeface="+mn-ea"/>
          <a:cs typeface="+mn-cs"/>
        </a:defRPr>
      </a:lvl3pPr>
      <a:lvl4pPr marL="987425" indent="-276225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F DinDisplay Pro" panose="02000506030000020004" pitchFamily="2" charset="0"/>
          <a:ea typeface="+mn-ea"/>
          <a:cs typeface="+mn-cs"/>
        </a:defRPr>
      </a:lvl4pPr>
      <a:lvl5pPr marL="1436688" indent="-36195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F DinDisplay Pro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0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1015787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20" indent="-380920" algn="l" defTabSz="1015787" rtl="0" eaLnBrk="1" latinLnBrk="0" hangingPunct="1">
        <a:spcBef>
          <a:spcPct val="20000"/>
        </a:spcBef>
        <a:buFont typeface="Arial" pitchFamily="34" charset="0"/>
        <a:buChar char="•"/>
        <a:defRPr sz="3549" kern="1200">
          <a:solidFill>
            <a:schemeClr val="tx1"/>
          </a:solidFill>
          <a:latin typeface="+mn-lt"/>
          <a:ea typeface="+mn-ea"/>
          <a:cs typeface="+mn-cs"/>
        </a:defRPr>
      </a:lvl1pPr>
      <a:lvl2pPr marL="825326" indent="-317434" algn="l" defTabSz="1015787" rtl="0" eaLnBrk="1" latinLnBrk="0" hangingPunct="1">
        <a:spcBef>
          <a:spcPct val="20000"/>
        </a:spcBef>
        <a:buFont typeface="Arial" pitchFamily="34" charset="0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69734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3pPr>
      <a:lvl4pPr marL="1777626" indent="-253947" algn="l" defTabSz="101578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20" indent="-253947" algn="l" defTabSz="101578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13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07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00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093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93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87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680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573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467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360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253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147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804309"/>
            <a:ext cx="10972800" cy="5321855"/>
          </a:xfrm>
          <a:prstGeom prst="rect">
            <a:avLst/>
          </a:prstGeom>
        </p:spPr>
        <p:txBody>
          <a:bodyPr vert="horz" lIns="203198" tIns="101599" rIns="203198" bIns="10159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9822171" y="293437"/>
            <a:ext cx="1908088" cy="453576"/>
            <a:chOff x="19969658" y="378074"/>
            <a:chExt cx="3816424" cy="907257"/>
          </a:xfrm>
        </p:grpSpPr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5762" y="558506"/>
              <a:ext cx="2880320" cy="546392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9658" y="378074"/>
              <a:ext cx="435769" cy="907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 userDrawn="1"/>
        </p:nvSpPr>
        <p:spPr>
          <a:xfrm>
            <a:off x="335734" y="6218312"/>
            <a:ext cx="3599422" cy="342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1015787">
              <a:defRPr/>
            </a:pPr>
            <a:r>
              <a:rPr lang="en-US" sz="1000" dirty="0" smtClean="0">
                <a:solidFill>
                  <a:prstClr val="black">
                    <a:tint val="75000"/>
                  </a:prstClr>
                </a:solidFill>
                <a:latin typeface="FuturaFuturisLight" pitchFamily="34" charset="0"/>
              </a:rPr>
              <a:t>WE LOVE WHAT WE DO AND WE DO WHAT WE LOVE</a:t>
            </a:r>
            <a:endParaRPr lang="ru-RU" sz="1000" dirty="0">
              <a:solidFill>
                <a:prstClr val="black"/>
              </a:solidFill>
              <a:latin typeface="FuturaFuturisLight" pitchFamily="34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 userDrawn="1"/>
        </p:nvSpPr>
        <p:spPr>
          <a:xfrm>
            <a:off x="335735" y="300650"/>
            <a:ext cx="5592238" cy="320363"/>
          </a:xfrm>
          <a:prstGeom prst="rect">
            <a:avLst/>
          </a:prstGeom>
        </p:spPr>
        <p:txBody>
          <a:bodyPr/>
          <a:lstStyle>
            <a:lvl1pPr algn="l" defTabSz="203198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01DCE0"/>
                </a:solidFill>
                <a:latin typeface="FuturaFuturis" pitchFamily="34" charset="0"/>
                <a:ea typeface="+mj-ea"/>
                <a:cs typeface="+mj-cs"/>
              </a:defRPr>
            </a:lvl1pPr>
          </a:lstStyle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093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1015787" rtl="0" eaLnBrk="1" latinLnBrk="0" hangingPunct="1">
        <a:spcBef>
          <a:spcPct val="0"/>
        </a:spcBef>
        <a:buNone/>
        <a:defRPr sz="1600" kern="1200" baseline="0">
          <a:solidFill>
            <a:srgbClr val="01DCE0"/>
          </a:solidFill>
          <a:latin typeface="FuturaDemiC" pitchFamily="50" charset="0"/>
          <a:ea typeface="+mj-ea"/>
          <a:cs typeface="+mj-cs"/>
        </a:defRPr>
      </a:lvl1pPr>
    </p:titleStyle>
    <p:bodyStyle>
      <a:lvl1pPr marL="0" indent="0" algn="l" defTabSz="1015787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FuturaDemiC" pitchFamily="50" charset="0"/>
          <a:ea typeface="+mn-ea"/>
          <a:cs typeface="+mn-cs"/>
        </a:defRPr>
      </a:lvl1pPr>
      <a:lvl2pPr marL="825326" indent="-317434" algn="l" defTabSz="10157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uturaBookC" pitchFamily="50" charset="0"/>
          <a:ea typeface="+mn-ea"/>
          <a:cs typeface="+mn-cs"/>
        </a:defRPr>
      </a:lvl2pPr>
      <a:lvl3pPr marL="1269734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FuturaBookC" pitchFamily="50" charset="0"/>
          <a:ea typeface="+mn-ea"/>
          <a:cs typeface="+mn-cs"/>
        </a:defRPr>
      </a:lvl3pPr>
      <a:lvl4pPr marL="1777626" indent="-253947" algn="l" defTabSz="101578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FuturaBookC" pitchFamily="50" charset="0"/>
          <a:ea typeface="+mn-ea"/>
          <a:cs typeface="+mn-cs"/>
        </a:defRPr>
      </a:lvl4pPr>
      <a:lvl5pPr marL="2285520" indent="-253947" algn="l" defTabSz="101578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FuturaBookC" pitchFamily="50" charset="0"/>
          <a:ea typeface="+mn-ea"/>
          <a:cs typeface="+mn-cs"/>
        </a:defRPr>
      </a:lvl5pPr>
      <a:lvl6pPr marL="2793413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07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00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093" indent="-253947" algn="l" defTabSz="101578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93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87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680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573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467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360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253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147" algn="l" defTabSz="10157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12598400" cy="6858000"/>
          </a:xfrm>
        </p:spPr>
      </p:pic>
    </p:spTree>
    <p:extLst>
      <p:ext uri="{BB962C8B-B14F-4D97-AF65-F5344CB8AC3E}">
        <p14:creationId xmlns:p14="http://schemas.microsoft.com/office/powerpoint/2010/main" val="3947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956815" y="5539163"/>
            <a:ext cx="4057929" cy="808566"/>
            <a:chOff x="4208934" y="2183437"/>
            <a:chExt cx="5946963" cy="1184967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4500000">
              <a:off x="9706820" y="2058571"/>
              <a:ext cx="324212" cy="573943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3933829">
              <a:off x="7508511" y="2188556"/>
              <a:ext cx="827963" cy="1465719"/>
            </a:xfrm>
            <a:prstGeom prst="triangle">
              <a:avLst/>
            </a:prstGeom>
            <a:solidFill>
              <a:srgbClr val="9A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4500000">
              <a:off x="4417161" y="2619519"/>
              <a:ext cx="540658" cy="957111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730998" y="4162538"/>
            <a:ext cx="4770749" cy="236798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Бампербол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Матч между журналистами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гос.служащими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647409" y="1368633"/>
            <a:ext cx="4660372" cy="2052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8800" b="1" dirty="0" smtClean="0">
                <a:solidFill>
                  <a:srgbClr val="FAD30A"/>
                </a:solidFill>
              </a:rPr>
              <a:t>СПОРТ</a:t>
            </a:r>
            <a:endParaRPr lang="ru-RU" sz="9600" b="1" dirty="0">
              <a:solidFill>
                <a:srgbClr val="01A2D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449" y="0"/>
            <a:ext cx="8674099" cy="68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10"/>
            <a:ext cx="12192000" cy="507921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937499" y="3780871"/>
            <a:ext cx="5141598" cy="3183291"/>
            <a:chOff x="4489241" y="819207"/>
            <a:chExt cx="6618430" cy="4097634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 rot="3600000">
              <a:off x="7225672" y="963347"/>
              <a:ext cx="725603" cy="1284514"/>
            </a:xfrm>
            <a:prstGeom prst="triangle">
              <a:avLst/>
            </a:prstGeom>
            <a:solidFill>
              <a:srgbClr val="73D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4500000">
              <a:off x="9953422" y="1737195"/>
              <a:ext cx="833312" cy="1475187"/>
            </a:xfrm>
            <a:prstGeom prst="triangle">
              <a:avLst/>
            </a:prstGeom>
            <a:solidFill>
              <a:srgbClr val="514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8E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7034082">
              <a:off x="5743555" y="4204465"/>
              <a:ext cx="514301" cy="910452"/>
            </a:xfrm>
            <a:prstGeom prst="triangle">
              <a:avLst/>
            </a:prstGeom>
            <a:solidFill>
              <a:srgbClr val="FEB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4500000">
              <a:off x="7223966" y="2515161"/>
              <a:ext cx="1074057" cy="1901371"/>
            </a:xfrm>
            <a:prstGeom prst="triangle">
              <a:avLst/>
            </a:prstGeom>
            <a:solidFill>
              <a:srgbClr val="A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4500000">
              <a:off x="4697468" y="2965296"/>
              <a:ext cx="540658" cy="957111"/>
            </a:xfrm>
            <a:prstGeom prst="triangle">
              <a:avLst/>
            </a:prstGeom>
            <a:solidFill>
              <a:srgbClr val="F25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800000">
              <a:off x="8567556" y="819207"/>
              <a:ext cx="899831" cy="1592944"/>
            </a:xfrm>
            <a:prstGeom prst="triangle">
              <a:avLst/>
            </a:prstGeom>
            <a:solidFill>
              <a:srgbClr val="FAD3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3965969"/>
            <a:ext cx="4770749" cy="254645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8000" dirty="0" smtClean="0">
                <a:solidFill>
                  <a:srgbClr val="FDEF12"/>
                </a:solidFill>
              </a:rPr>
              <a:t>МУЗЫКА</a:t>
            </a:r>
            <a:r>
              <a:rPr lang="ru-RU" sz="8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ru-RU" sz="4800" dirty="0">
              <a:solidFill>
                <a:srgbClr val="52BA5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8950" y="5064851"/>
            <a:ext cx="6045420" cy="2023321"/>
          </a:xfrm>
        </p:spPr>
        <p:txBody>
          <a:bodyPr>
            <a:normAutofit/>
          </a:bodyPr>
          <a:lstStyle/>
          <a:p>
            <a:r>
              <a:rPr lang="en-US" dirty="0" smtClean="0"/>
              <a:t>DJ </a:t>
            </a:r>
            <a:r>
              <a:rPr lang="ru-RU" dirty="0" smtClean="0"/>
              <a:t>Руслан </a:t>
            </a:r>
            <a:r>
              <a:rPr lang="ru-RU" dirty="0" err="1" smtClean="0"/>
              <a:t>Нигматулин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Современные </a:t>
            </a:r>
            <a:r>
              <a:rPr lang="en-US" dirty="0" smtClean="0"/>
              <a:t>street-</a:t>
            </a:r>
            <a:r>
              <a:rPr lang="ru-RU" dirty="0" smtClean="0"/>
              <a:t>танцы </a:t>
            </a:r>
            <a:endParaRPr lang="en-US" dirty="0" smtClean="0"/>
          </a:p>
          <a:p>
            <a:r>
              <a:rPr lang="ru-RU" dirty="0" smtClean="0"/>
              <a:t>Клуб бардов Самары </a:t>
            </a:r>
          </a:p>
          <a:p>
            <a:r>
              <a:rPr lang="en-US" dirty="0" smtClean="0">
                <a:latin typeface="+mn-lt"/>
              </a:rPr>
              <a:t>Cheese people</a:t>
            </a:r>
            <a:endParaRPr lang="ru-RU" dirty="0" smtClean="0">
              <a:latin typeface="+mn-lt"/>
            </a:endParaRPr>
          </a:p>
          <a:p>
            <a:r>
              <a:rPr lang="ru-RU" dirty="0" smtClean="0"/>
              <a:t>Сводный </a:t>
            </a:r>
            <a:r>
              <a:rPr lang="ru-RU" dirty="0" smtClean="0"/>
              <a:t>оркестр </a:t>
            </a:r>
          </a:p>
        </p:txBody>
      </p:sp>
      <p:pic>
        <p:nvPicPr>
          <p:cNvPr id="1027" name="Рисунок 8" descr="нигм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854" y="3095010"/>
            <a:ext cx="1997529" cy="194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956815" y="5539163"/>
            <a:ext cx="4057929" cy="808566"/>
            <a:chOff x="4208934" y="2183437"/>
            <a:chExt cx="5946963" cy="1184967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4500000">
              <a:off x="9706820" y="2058571"/>
              <a:ext cx="324212" cy="573943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3933829">
              <a:off x="7508511" y="2188556"/>
              <a:ext cx="827963" cy="1465719"/>
            </a:xfrm>
            <a:prstGeom prst="triangle">
              <a:avLst/>
            </a:prstGeom>
            <a:solidFill>
              <a:srgbClr val="9A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4500000">
              <a:off x="4417161" y="2619519"/>
              <a:ext cx="540658" cy="957111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730998" y="4162538"/>
            <a:ext cx="4770749" cy="236798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Байк-поло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Надувной футбол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411370"/>
            <a:ext cx="4660372" cy="2052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endParaRPr lang="ru-RU" sz="9600" b="1" dirty="0">
              <a:solidFill>
                <a:srgbClr val="01A2D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0312"/>
            <a:ext cx="12192000" cy="5238202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38200" y="-152473"/>
            <a:ext cx="4770749" cy="2546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80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22.06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dirty="0" smtClean="0">
                <a:solidFill>
                  <a:srgbClr val="0070C0"/>
                </a:solidFill>
              </a:rPr>
              <a:t>ЗАВЕРШЕНИЕ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6094725" y="407126"/>
            <a:ext cx="6045420" cy="2023321"/>
          </a:xfrm>
        </p:spPr>
        <p:txBody>
          <a:bodyPr>
            <a:normAutofit/>
          </a:bodyPr>
          <a:lstStyle/>
          <a:p>
            <a:r>
              <a:rPr lang="ru-RU" dirty="0" smtClean="0"/>
              <a:t>Фильм МАТЧ </a:t>
            </a:r>
          </a:p>
          <a:p>
            <a:r>
              <a:rPr lang="ru-RU" dirty="0" smtClean="0"/>
              <a:t>Сводный симфонический оркестр </a:t>
            </a:r>
          </a:p>
          <a:p>
            <a:r>
              <a:rPr lang="ru-RU" dirty="0" smtClean="0"/>
              <a:t>Матч Россия – Бельгия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576107" y="6235272"/>
            <a:ext cx="4101376" cy="1037223"/>
            <a:chOff x="4145261" y="2183437"/>
            <a:chExt cx="6010636" cy="1111511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 rot="4500000">
              <a:off x="9706820" y="2058571"/>
              <a:ext cx="324212" cy="573943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5847033" y="1906083"/>
              <a:ext cx="878970" cy="1505017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4500000">
              <a:off x="7569517" y="2291452"/>
              <a:ext cx="1092361" cy="914631"/>
            </a:xfrm>
            <a:prstGeom prst="triangle">
              <a:avLst>
                <a:gd name="adj" fmla="val 32549"/>
              </a:avLst>
            </a:prstGeom>
            <a:solidFill>
              <a:srgbClr val="9A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4500000">
              <a:off x="4353488" y="2180035"/>
              <a:ext cx="540658" cy="957111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73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00" y="-37263"/>
            <a:ext cx="4817408" cy="6932525"/>
          </a:xfrm>
        </p:spPr>
      </p:pic>
      <p:grpSp>
        <p:nvGrpSpPr>
          <p:cNvPr id="7" name="Группа 6"/>
          <p:cNvGrpSpPr/>
          <p:nvPr/>
        </p:nvGrpSpPr>
        <p:grpSpPr>
          <a:xfrm rot="10800000">
            <a:off x="5666141" y="4808027"/>
            <a:ext cx="6490826" cy="1964193"/>
            <a:chOff x="3847356" y="4062868"/>
            <a:chExt cx="7723675" cy="2337265"/>
          </a:xfrm>
        </p:grpSpPr>
        <p:sp>
          <p:nvSpPr>
            <p:cNvPr id="8" name="Равнобедренный треугольник 7"/>
            <p:cNvSpPr/>
            <p:nvPr/>
          </p:nvSpPr>
          <p:spPr>
            <a:xfrm rot="16200000">
              <a:off x="4064454" y="5052204"/>
              <a:ext cx="563692" cy="997888"/>
            </a:xfrm>
            <a:prstGeom prst="triangle">
              <a:avLst/>
            </a:prstGeom>
            <a:solidFill>
              <a:srgbClr val="9ECE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7100000">
              <a:off x="5386873" y="3813544"/>
              <a:ext cx="647367" cy="1146015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18000000">
              <a:off x="10770584" y="4202766"/>
              <a:ext cx="577883" cy="1023010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9634082">
              <a:off x="9299100" y="4260139"/>
              <a:ext cx="399540" cy="707294"/>
            </a:xfrm>
            <a:prstGeom prst="triangle">
              <a:avLst/>
            </a:prstGeom>
            <a:solidFill>
              <a:srgbClr val="E6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17100000">
              <a:off x="10540991" y="5818355"/>
              <a:ext cx="420015" cy="743542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3158038">
              <a:off x="5937339" y="4871188"/>
              <a:ext cx="699043" cy="1237496"/>
            </a:xfrm>
            <a:prstGeom prst="triangle">
              <a:avLst/>
            </a:prstGeom>
            <a:solidFill>
              <a:srgbClr val="EFCF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7100000">
              <a:off x="7433659" y="3994683"/>
              <a:ext cx="834393" cy="1477100"/>
            </a:xfrm>
            <a:prstGeom prst="triangle">
              <a:avLst/>
            </a:prstGeom>
            <a:solidFill>
              <a:srgbClr val="9A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50901" y="3962327"/>
            <a:ext cx="4457700" cy="254645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01ADDF"/>
                </a:solidFill>
              </a:rPr>
              <a:t>#</a:t>
            </a:r>
            <a:r>
              <a:rPr lang="en-US" sz="4000" dirty="0" err="1" smtClean="0">
                <a:solidFill>
                  <a:srgbClr val="01ADDF"/>
                </a:solidFill>
              </a:rPr>
              <a:t>SamaraFanFest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8000" dirty="0" smtClean="0">
                <a:solidFill>
                  <a:srgbClr val="FDEF12"/>
                </a:solidFill>
                <a:latin typeface="Segoe UI Black" panose="020B0A02040204020203" pitchFamily="34" charset="0"/>
              </a:rPr>
              <a:t>Digital</a:t>
            </a:r>
            <a:r>
              <a:rPr lang="ru-RU" sz="8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800" dirty="0">
              <a:solidFill>
                <a:srgbClr val="52B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5542" y="1057730"/>
            <a:ext cx="9163958" cy="2546454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rgbClr val="01A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</a:t>
            </a:r>
            <a:r>
              <a:rPr lang="ru-RU" sz="6600" dirty="0" smtClean="0">
                <a:solidFill>
                  <a:srgbClr val="01A2D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яйтесь</a:t>
            </a:r>
            <a:r>
              <a:rPr lang="ru-RU" sz="6600" dirty="0" smtClean="0">
                <a:solidFill>
                  <a:srgbClr val="01A2D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itchFamily="2" charset="2"/>
              </a:rPr>
              <a:t></a:t>
            </a:r>
            <a:r>
              <a:rPr lang="ru-RU" sz="6600" dirty="0" smtClean="0">
                <a:solidFill>
                  <a:srgbClr val="01A2D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6600" dirty="0" smtClean="0">
                <a:solidFill>
                  <a:srgbClr val="01A2D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9600" dirty="0">
                <a:solidFill>
                  <a:srgbClr val="FEB415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#</a:t>
            </a:r>
            <a:r>
              <a:rPr lang="en-US" sz="9600" dirty="0" err="1">
                <a:solidFill>
                  <a:srgbClr val="FEB415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SamaraFanFest</a:t>
            </a:r>
            <a:endParaRPr lang="ru-RU" sz="9600" dirty="0">
              <a:solidFill>
                <a:srgbClr val="FEB415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0925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0" dirty="0" smtClean="0">
                <a:solidFill>
                  <a:srgbClr val="AE0047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ИДЕЯ</a:t>
            </a:r>
            <a:endParaRPr lang="ru-RU" sz="12000" dirty="0">
              <a:solidFill>
                <a:srgbClr val="AE0047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629400" y="3630123"/>
            <a:ext cx="4468091" cy="2762757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Фестиваль Болельщиков FIFA 2014 года предоставляет возможность городам и болельщикам в России почувствовать атмосферу Чемпионата Мира по Футболу в уникальной,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исключительной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обстановке.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4400000">
            <a:off x="2165142" y="1162049"/>
            <a:ext cx="5141598" cy="3183291"/>
            <a:chOff x="4489241" y="819207"/>
            <a:chExt cx="6618430" cy="4097634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3600000">
              <a:off x="7225672" y="963347"/>
              <a:ext cx="725603" cy="1284514"/>
            </a:xfrm>
            <a:prstGeom prst="triangle">
              <a:avLst/>
            </a:prstGeom>
            <a:solidFill>
              <a:srgbClr val="9ECE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4500000">
              <a:off x="9953422" y="1737195"/>
              <a:ext cx="833312" cy="1475187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7034082">
              <a:off x="5743555" y="4204465"/>
              <a:ext cx="514301" cy="910452"/>
            </a:xfrm>
            <a:prstGeom prst="triangle">
              <a:avLst/>
            </a:prstGeom>
            <a:solidFill>
              <a:srgbClr val="E6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4500000">
              <a:off x="7223966" y="2515161"/>
              <a:ext cx="1074057" cy="1901371"/>
            </a:xfrm>
            <a:prstGeom prst="triangle">
              <a:avLst/>
            </a:prstGeom>
            <a:solidFill>
              <a:srgbClr val="00A1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4500000">
              <a:off x="4697468" y="2965296"/>
              <a:ext cx="540658" cy="957111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800000">
              <a:off x="8567556" y="819207"/>
              <a:ext cx="899831" cy="1592944"/>
            </a:xfrm>
            <a:prstGeom prst="triangle">
              <a:avLst/>
            </a:prstGeom>
            <a:solidFill>
              <a:srgbClr val="EFCF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68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0"/>
            <a:ext cx="8382000" cy="3489883"/>
          </a:xfrm>
        </p:spPr>
        <p:txBody>
          <a:bodyPr>
            <a:normAutofit/>
          </a:bodyPr>
          <a:lstStyle/>
          <a:p>
            <a:pPr algn="l"/>
            <a:r>
              <a:rPr lang="ru-RU" sz="6600" dirty="0" smtClean="0">
                <a:solidFill>
                  <a:srgbClr val="01A2D9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ФЕСТИВАЛЬ</a:t>
            </a:r>
            <a:r>
              <a:rPr lang="ru-RU" dirty="0" smtClean="0">
                <a:solidFill>
                  <a:srgbClr val="01A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B20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БОЛЕЛЬЩИКОВ:</a:t>
            </a:r>
            <a:br>
              <a:rPr lang="ru-RU" dirty="0" smtClean="0">
                <a:solidFill>
                  <a:srgbClr val="B201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800" dirty="0" smtClean="0">
                <a:solidFill>
                  <a:srgbClr val="BBC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</a:t>
            </a:r>
            <a:endParaRPr lang="ru-RU" sz="7800" dirty="0">
              <a:solidFill>
                <a:srgbClr val="BBC9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3773716"/>
            <a:ext cx="10515600" cy="2741384"/>
          </a:xfrm>
        </p:spPr>
        <p:txBody>
          <a:bodyPr numCol="1"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Куйбышева превращается в стилизованную игровую площадку, которая делится на пять зон:</a:t>
            </a:r>
          </a:p>
        </p:txBody>
      </p:sp>
      <p:sp>
        <p:nvSpPr>
          <p:cNvPr id="3" name="Прямоугольный треугольник 2"/>
          <p:cNvSpPr/>
          <p:nvPr/>
        </p:nvSpPr>
        <p:spPr>
          <a:xfrm flipH="1">
            <a:off x="838200" y="4311590"/>
            <a:ext cx="1280886" cy="563267"/>
          </a:xfrm>
          <a:prstGeom prst="rtTriangle">
            <a:avLst/>
          </a:prstGeom>
          <a:solidFill>
            <a:srgbClr val="CD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flipH="1">
            <a:off x="3137354" y="4311594"/>
            <a:ext cx="1280886" cy="563267"/>
          </a:xfrm>
          <a:prstGeom prst="rtTriangle">
            <a:avLst/>
          </a:prstGeom>
          <a:solidFill>
            <a:srgbClr val="00A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7735662" y="4311591"/>
            <a:ext cx="1280886" cy="563267"/>
          </a:xfrm>
          <a:prstGeom prst="rtTriangle">
            <a:avLst/>
          </a:prstGeom>
          <a:solidFill>
            <a:srgbClr val="52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5436508" y="4311593"/>
            <a:ext cx="1280886" cy="563267"/>
          </a:xfrm>
          <a:prstGeom prst="rtTriangle">
            <a:avLst/>
          </a:prstGeom>
          <a:solidFill>
            <a:srgbClr val="FA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0034814" y="4311590"/>
            <a:ext cx="1280886" cy="563267"/>
          </a:xfrm>
          <a:prstGeom prst="rtTriangle">
            <a:avLst/>
          </a:prstGeom>
          <a:solidFill>
            <a:srgbClr val="A02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199" y="5013553"/>
            <a:ext cx="229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D0C4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ЗОНА ИГРОВЫХ АКТИВНОСТЕЙ</a:t>
            </a:r>
            <a:endParaRPr lang="ru-RU" dirty="0">
              <a:solidFill>
                <a:srgbClr val="CD0C4D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175" y="5013553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ADD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DIGITAL-</a:t>
            </a:r>
            <a:r>
              <a:rPr lang="ru-RU" dirty="0" smtClean="0">
                <a:solidFill>
                  <a:srgbClr val="01ADD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ШАТЁР</a:t>
            </a:r>
            <a:endParaRPr lang="ru-RU" dirty="0">
              <a:solidFill>
                <a:srgbClr val="01ADD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1973" y="5013553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FCF0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СПОРТИВНАЯ</a:t>
            </a:r>
          </a:p>
          <a:p>
            <a:r>
              <a:rPr lang="ru-RU" dirty="0" smtClean="0">
                <a:solidFill>
                  <a:srgbClr val="EFCF0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ПЛОЩАДКА</a:t>
            </a:r>
            <a:endParaRPr lang="ru-RU" dirty="0">
              <a:solidFill>
                <a:srgbClr val="EFCF08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662" y="5013553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52BA5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ВЫСТАВОЧНОЕ</a:t>
            </a:r>
          </a:p>
          <a:p>
            <a:r>
              <a:rPr lang="ru-RU" dirty="0" smtClean="0">
                <a:solidFill>
                  <a:srgbClr val="52BA5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ПРОСТРАНСТВО</a:t>
            </a:r>
            <a:endParaRPr lang="ru-RU" dirty="0">
              <a:solidFill>
                <a:srgbClr val="52BA5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98528" y="501355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0299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СЦЕНА</a:t>
            </a:r>
            <a:endParaRPr lang="ru-RU" dirty="0">
              <a:solidFill>
                <a:srgbClr val="A0299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798580"/>
            <a:ext cx="229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Display Pro" panose="02000506030000020004" pitchFamily="2" charset="0"/>
              </a:rPr>
              <a:t>Выходные и праздники с 12:00</a:t>
            </a:r>
            <a:endParaRPr lang="ru-RU" dirty="0">
              <a:latin typeface="PF DinDisplay Pro" panose="0200050603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2175" y="5798577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13 – 15.06</a:t>
            </a:r>
            <a:endParaRPr lang="ru-RU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6150" y="5798577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Display Pro" panose="02000506030000020004" pitchFamily="2" charset="0"/>
              </a:rPr>
              <a:t>Ежедневно</a:t>
            </a:r>
            <a:endParaRPr lang="ru-RU" dirty="0">
              <a:latin typeface="PF DinDisplay Pro" panose="0200050603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5662" y="5798577"/>
            <a:ext cx="157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Display Pro" panose="02000506030000020004" pitchFamily="2" charset="0"/>
              </a:rPr>
              <a:t>Ежедневно</a:t>
            </a:r>
            <a:endParaRPr lang="ru-RU" dirty="0">
              <a:latin typeface="PF DinDisplay Pro" panose="0200050603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98528" y="5798577"/>
            <a:ext cx="169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Display Pro" panose="02000506030000020004" pitchFamily="2" charset="0"/>
              </a:rPr>
              <a:t>Ежедневно с </a:t>
            </a:r>
            <a:r>
              <a:rPr lang="ru-RU" dirty="0" smtClean="0">
                <a:latin typeface="PF DinDisplay Pro" panose="02000506030000020004" pitchFamily="2" charset="0"/>
              </a:rPr>
              <a:t>17:00</a:t>
            </a:r>
            <a:endParaRPr lang="ru-RU" dirty="0">
              <a:latin typeface="PF DinDisplay Pro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Самара_футбол\Диз\Сцена+вход\входная гр 1вар\1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4858" r="3085" b="5661"/>
          <a:stretch/>
        </p:blipFill>
        <p:spPr bwMode="auto">
          <a:xfrm>
            <a:off x="2818451" y="32313"/>
            <a:ext cx="8576244" cy="64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569" y="3399602"/>
            <a:ext cx="4770749" cy="312793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1A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ДЕТАЛИ:</a:t>
            </a:r>
            <a:r>
              <a:rPr lang="ru-RU" dirty="0" smtClean="0">
                <a:solidFill>
                  <a:srgbClr val="01A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1A2D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0" dirty="0" smtClean="0">
                <a:solidFill>
                  <a:srgbClr val="FEB415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ВХОД</a:t>
            </a:r>
            <a:endParaRPr lang="ru-RU" sz="9000" dirty="0">
              <a:solidFill>
                <a:srgbClr val="FEB415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0" y="4394762"/>
            <a:ext cx="4770749" cy="23679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Входная зона – это футбольные ворота, пройдя через которые, каждый оказывается на территории большой игры.</a:t>
            </a:r>
          </a:p>
        </p:txBody>
      </p:sp>
      <p:grpSp>
        <p:nvGrpSpPr>
          <p:cNvPr id="6" name="Группа 5"/>
          <p:cNvGrpSpPr/>
          <p:nvPr/>
        </p:nvGrpSpPr>
        <p:grpSpPr>
          <a:xfrm rot="10800000">
            <a:off x="9014774" y="116112"/>
            <a:ext cx="3084286" cy="1909558"/>
            <a:chOff x="4489241" y="819207"/>
            <a:chExt cx="6618430" cy="4097634"/>
          </a:xfrm>
        </p:grpSpPr>
        <p:sp>
          <p:nvSpPr>
            <p:cNvPr id="7" name="Равнобедренный треугольник 6"/>
            <p:cNvSpPr/>
            <p:nvPr/>
          </p:nvSpPr>
          <p:spPr>
            <a:xfrm rot="3600000">
              <a:off x="7225672" y="963347"/>
              <a:ext cx="725603" cy="1284514"/>
            </a:xfrm>
            <a:prstGeom prst="triangle">
              <a:avLst/>
            </a:prstGeom>
            <a:solidFill>
              <a:srgbClr val="9ECE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4500000">
              <a:off x="9953422" y="1737195"/>
              <a:ext cx="833312" cy="1475187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7034082">
              <a:off x="5743555" y="4204465"/>
              <a:ext cx="514301" cy="910452"/>
            </a:xfrm>
            <a:prstGeom prst="triangle">
              <a:avLst/>
            </a:prstGeom>
            <a:solidFill>
              <a:srgbClr val="E6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4500000">
              <a:off x="7223966" y="2515161"/>
              <a:ext cx="1074057" cy="1901371"/>
            </a:xfrm>
            <a:prstGeom prst="triangle">
              <a:avLst/>
            </a:prstGeom>
            <a:solidFill>
              <a:srgbClr val="9A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4500000">
              <a:off x="4697468" y="2965296"/>
              <a:ext cx="540658" cy="957111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1800000">
              <a:off x="8567556" y="819207"/>
              <a:ext cx="899831" cy="1592944"/>
            </a:xfrm>
            <a:prstGeom prst="triangle">
              <a:avLst/>
            </a:prstGeom>
            <a:solidFill>
              <a:srgbClr val="EFCF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512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Самара_футбол\Диз\Сцена+вход\сценический комплек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2901" r="4513" b="10443"/>
          <a:stretch/>
        </p:blipFill>
        <p:spPr bwMode="auto">
          <a:xfrm>
            <a:off x="3404641" y="0"/>
            <a:ext cx="8722928" cy="55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17" y="5170927"/>
            <a:ext cx="4660372" cy="2052620"/>
          </a:xfrm>
        </p:spPr>
        <p:txBody>
          <a:bodyPr anchor="t">
            <a:noAutofit/>
          </a:bodyPr>
          <a:lstStyle/>
          <a:p>
            <a:r>
              <a:rPr lang="ru-RU" sz="9600" dirty="0" smtClean="0">
                <a:solidFill>
                  <a:srgbClr val="01A2D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СЦЕНА</a:t>
            </a:r>
            <a:endParaRPr lang="ru-RU" sz="9600" dirty="0">
              <a:solidFill>
                <a:srgbClr val="01A2D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152631" y="5919107"/>
            <a:ext cx="4057929" cy="808566"/>
            <a:chOff x="4208934" y="2183437"/>
            <a:chExt cx="5946963" cy="1184967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4500000">
              <a:off x="9706820" y="2058571"/>
              <a:ext cx="324212" cy="573943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500000">
              <a:off x="7508512" y="2188556"/>
              <a:ext cx="827963" cy="1465719"/>
            </a:xfrm>
            <a:prstGeom prst="triangle">
              <a:avLst/>
            </a:prstGeom>
            <a:solidFill>
              <a:srgbClr val="9A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4500000">
              <a:off x="4417161" y="2619519"/>
              <a:ext cx="540658" cy="957111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88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31" y="1081070"/>
            <a:ext cx="3406321" cy="3406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90021"/>
            <a:ext cx="3583733" cy="3961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569" y="2407163"/>
            <a:ext cx="5152431" cy="31279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1A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1A2D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dirty="0" smtClean="0">
                <a:solidFill>
                  <a:srgbClr val="FEB415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ТОРГОВЛЯ</a:t>
            </a:r>
            <a:endParaRPr lang="ru-RU" sz="7200" dirty="0">
              <a:solidFill>
                <a:srgbClr val="FEB415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0" y="4394762"/>
            <a:ext cx="5008761" cy="23679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Новый формат уличного питания – два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-корта с интернациональной едой с 12 по 15.06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Упрощённый вариант организации питания с 16.06 по 22.06</a:t>
            </a:r>
          </a:p>
        </p:txBody>
      </p:sp>
      <p:grpSp>
        <p:nvGrpSpPr>
          <p:cNvPr id="6" name="Группа 5"/>
          <p:cNvGrpSpPr/>
          <p:nvPr/>
        </p:nvGrpSpPr>
        <p:grpSpPr>
          <a:xfrm rot="10800000">
            <a:off x="9014774" y="116112"/>
            <a:ext cx="3084286" cy="1909558"/>
            <a:chOff x="4489241" y="819207"/>
            <a:chExt cx="6618430" cy="4097634"/>
          </a:xfrm>
        </p:grpSpPr>
        <p:sp>
          <p:nvSpPr>
            <p:cNvPr id="7" name="Равнобедренный треугольник 6"/>
            <p:cNvSpPr/>
            <p:nvPr/>
          </p:nvSpPr>
          <p:spPr>
            <a:xfrm rot="3600000">
              <a:off x="7225672" y="963347"/>
              <a:ext cx="725603" cy="1284514"/>
            </a:xfrm>
            <a:prstGeom prst="triangle">
              <a:avLst/>
            </a:prstGeom>
            <a:solidFill>
              <a:srgbClr val="9ECE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4500000">
              <a:off x="9953422" y="1737195"/>
              <a:ext cx="833312" cy="1475187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7034082">
              <a:off x="5743555" y="4204465"/>
              <a:ext cx="514301" cy="910452"/>
            </a:xfrm>
            <a:prstGeom prst="triangle">
              <a:avLst/>
            </a:prstGeom>
            <a:solidFill>
              <a:srgbClr val="E6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4500000">
              <a:off x="7223966" y="2515161"/>
              <a:ext cx="1074057" cy="1901371"/>
            </a:xfrm>
            <a:prstGeom prst="triangle">
              <a:avLst/>
            </a:prstGeom>
            <a:solidFill>
              <a:srgbClr val="9A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4500000">
              <a:off x="4697468" y="2965296"/>
              <a:ext cx="540658" cy="957111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1800000">
              <a:off x="8567556" y="819207"/>
              <a:ext cx="899831" cy="1592944"/>
            </a:xfrm>
            <a:prstGeom prst="triangle">
              <a:avLst/>
            </a:prstGeom>
            <a:solidFill>
              <a:srgbClr val="EFCF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0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4919" r="2117" b="3022"/>
          <a:stretch/>
        </p:blipFill>
        <p:spPr>
          <a:xfrm>
            <a:off x="-101099" y="-28122"/>
            <a:ext cx="9771926" cy="5142802"/>
          </a:xfrm>
        </p:spPr>
      </p:pic>
      <p:grpSp>
        <p:nvGrpSpPr>
          <p:cNvPr id="17" name="Группа 16"/>
          <p:cNvGrpSpPr/>
          <p:nvPr/>
        </p:nvGrpSpPr>
        <p:grpSpPr>
          <a:xfrm>
            <a:off x="6873248" y="2693344"/>
            <a:ext cx="5141598" cy="3183291"/>
            <a:chOff x="4489241" y="819207"/>
            <a:chExt cx="6618430" cy="4097634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 rot="3600000">
              <a:off x="7225672" y="963347"/>
              <a:ext cx="725603" cy="1284514"/>
            </a:xfrm>
            <a:prstGeom prst="triangle">
              <a:avLst/>
            </a:prstGeom>
            <a:solidFill>
              <a:srgbClr val="73D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4500000">
              <a:off x="9953422" y="1737195"/>
              <a:ext cx="833312" cy="1475187"/>
            </a:xfrm>
            <a:prstGeom prst="triangle">
              <a:avLst/>
            </a:prstGeom>
            <a:solidFill>
              <a:srgbClr val="514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8E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7034082">
              <a:off x="5743555" y="4204465"/>
              <a:ext cx="514301" cy="910452"/>
            </a:xfrm>
            <a:prstGeom prst="triangle">
              <a:avLst/>
            </a:prstGeom>
            <a:solidFill>
              <a:srgbClr val="FEB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4500000">
              <a:off x="7223966" y="2515161"/>
              <a:ext cx="1074057" cy="1901371"/>
            </a:xfrm>
            <a:prstGeom prst="triangle">
              <a:avLst/>
            </a:prstGeom>
            <a:solidFill>
              <a:srgbClr val="A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4500000">
              <a:off x="4697468" y="2965296"/>
              <a:ext cx="540658" cy="957111"/>
            </a:xfrm>
            <a:prstGeom prst="triangle">
              <a:avLst/>
            </a:prstGeom>
            <a:solidFill>
              <a:srgbClr val="F25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800000">
              <a:off x="8567556" y="819207"/>
              <a:ext cx="899831" cy="1592944"/>
            </a:xfrm>
            <a:prstGeom prst="triangle">
              <a:avLst/>
            </a:prstGeom>
            <a:solidFill>
              <a:srgbClr val="FAD3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62327"/>
            <a:ext cx="4770749" cy="254645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01ADDF"/>
                </a:solidFill>
              </a:rPr>
              <a:t>ФУТБОЛЬНОЕ</a:t>
            </a:r>
            <a:r>
              <a:rPr lang="ru-RU" sz="4000" dirty="0" smtClean="0"/>
              <a:t> </a:t>
            </a:r>
            <a:r>
              <a:rPr lang="ru-RU" sz="8000" dirty="0" smtClean="0">
                <a:solidFill>
                  <a:srgbClr val="FDEF1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ПОЛЕ</a:t>
            </a:r>
            <a:r>
              <a:rPr lang="ru-RU" sz="8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dirty="0" smtClean="0">
                <a:solidFill>
                  <a:srgbClr val="52BA59"/>
                </a:solidFill>
              </a:rPr>
              <a:t>И ТРИБУНЫ</a:t>
            </a:r>
            <a:endParaRPr lang="ru-RU" sz="4800" dirty="0">
              <a:solidFill>
                <a:srgbClr val="52BA5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8950" y="4607651"/>
            <a:ext cx="6045420" cy="2023321"/>
          </a:xfrm>
        </p:spPr>
        <p:txBody>
          <a:bodyPr>
            <a:normAutofit/>
          </a:bodyPr>
          <a:lstStyle/>
          <a:p>
            <a:r>
              <a:rPr lang="ru-RU" dirty="0" smtClean="0"/>
              <a:t>На площадке располагается футбольное поле: на нём проводится детский футбольный чемпионат «Лето с футбольным мячом», а также межрегиональный любительский чемпионат «РФЛ – </a:t>
            </a:r>
            <a:r>
              <a:rPr lang="ru-RU" dirty="0" err="1" smtClean="0"/>
              <a:t>МегаВолга</a:t>
            </a:r>
            <a:r>
              <a:rPr lang="ru-RU" dirty="0" smtClean="0"/>
              <a:t> </a:t>
            </a:r>
            <a:r>
              <a:rPr lang="ru-RU" dirty="0" smtClean="0">
                <a:latin typeface="+mj-lt"/>
              </a:rPr>
              <a:t>2014»  - </a:t>
            </a:r>
            <a:r>
              <a:rPr lang="ru-RU" dirty="0"/>
              <a:t>64 команды из 20 регионов. </a:t>
            </a:r>
          </a:p>
        </p:txBody>
      </p:sp>
    </p:spTree>
    <p:extLst>
      <p:ext uri="{BB962C8B-B14F-4D97-AF65-F5344CB8AC3E}">
        <p14:creationId xmlns:p14="http://schemas.microsoft.com/office/powerpoint/2010/main" val="26863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7" y="0"/>
            <a:ext cx="5249333" cy="7874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411494" y="4300127"/>
            <a:ext cx="4989176" cy="2852613"/>
            <a:chOff x="4489241" y="1580996"/>
            <a:chExt cx="6422228" cy="3671975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 rot="3600000">
              <a:off x="8030546" y="3096932"/>
              <a:ext cx="725602" cy="1284514"/>
            </a:xfrm>
            <a:prstGeom prst="triangle">
              <a:avLst/>
            </a:prstGeom>
            <a:solidFill>
              <a:srgbClr val="73D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2741455">
              <a:off x="9713723" y="1883459"/>
              <a:ext cx="964472" cy="1431020"/>
            </a:xfrm>
            <a:prstGeom prst="triangle">
              <a:avLst/>
            </a:prstGeom>
            <a:solidFill>
              <a:srgbClr val="514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7292258">
              <a:off x="6424546" y="3532881"/>
              <a:ext cx="743869" cy="1316851"/>
            </a:xfrm>
            <a:prstGeom prst="triangle">
              <a:avLst/>
            </a:prstGeom>
            <a:solidFill>
              <a:srgbClr val="8E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8549623">
              <a:off x="5191803" y="4342519"/>
              <a:ext cx="514301" cy="910452"/>
            </a:xfrm>
            <a:prstGeom prst="triangle">
              <a:avLst/>
            </a:prstGeom>
            <a:solidFill>
              <a:srgbClr val="FEB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4500000">
              <a:off x="8072455" y="1343404"/>
              <a:ext cx="1074059" cy="1901371"/>
            </a:xfrm>
            <a:prstGeom prst="triangle">
              <a:avLst/>
            </a:prstGeom>
            <a:solidFill>
              <a:srgbClr val="A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4500000">
              <a:off x="4697468" y="2965296"/>
              <a:ext cx="540658" cy="957111"/>
            </a:xfrm>
            <a:prstGeom prst="triangle">
              <a:avLst/>
            </a:prstGeom>
            <a:solidFill>
              <a:srgbClr val="F25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4864395">
              <a:off x="5906737" y="1234439"/>
              <a:ext cx="899831" cy="1592945"/>
            </a:xfrm>
            <a:prstGeom prst="triangle">
              <a:avLst/>
            </a:prstGeom>
            <a:solidFill>
              <a:srgbClr val="FAD3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1066727"/>
            <a:ext cx="5321300" cy="254645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01ADDF"/>
                </a:solidFill>
              </a:rPr>
              <a:t>Зона </a:t>
            </a:r>
            <a:r>
              <a:rPr lang="ru-RU" sz="40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ru-RU" sz="7200" dirty="0" smtClean="0">
                <a:solidFill>
                  <a:srgbClr val="FDEF1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БУДУЩЕГО</a:t>
            </a:r>
            <a:r>
              <a:rPr lang="ru-RU" sz="8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800" dirty="0">
              <a:solidFill>
                <a:srgbClr val="52BA59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990598" y="3438638"/>
            <a:ext cx="4770749" cy="236798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Макет стадиона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Интерактивная панель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Футбольный робот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Mind-flex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футбол силой мысли</a:t>
            </a:r>
          </a:p>
        </p:txBody>
      </p:sp>
    </p:spTree>
    <p:extLst>
      <p:ext uri="{BB962C8B-B14F-4D97-AF65-F5344CB8AC3E}">
        <p14:creationId xmlns:p14="http://schemas.microsoft.com/office/powerpoint/2010/main" val="25928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767" y="3961910"/>
            <a:ext cx="4660372" cy="2052620"/>
          </a:xfrm>
        </p:spPr>
        <p:txBody>
          <a:bodyPr anchor="t">
            <a:noAutofit/>
          </a:bodyPr>
          <a:lstStyle/>
          <a:p>
            <a:r>
              <a:rPr lang="ru-RU" sz="8800" dirty="0" smtClean="0">
                <a:solidFill>
                  <a:srgbClr val="FAD30A"/>
                </a:solidFill>
              </a:rPr>
              <a:t>ДЕТСКАЯ </a:t>
            </a:r>
            <a:r>
              <a:rPr lang="ru-RU" sz="9600" dirty="0" smtClean="0">
                <a:solidFill>
                  <a:srgbClr val="01A2D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ЗОНА</a:t>
            </a:r>
            <a:endParaRPr lang="ru-RU" sz="9600" dirty="0">
              <a:solidFill>
                <a:srgbClr val="01A2D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152631" y="5919107"/>
            <a:ext cx="4057929" cy="808566"/>
            <a:chOff x="4208934" y="2183437"/>
            <a:chExt cx="5946963" cy="1184967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4500000">
              <a:off x="9706820" y="2058571"/>
              <a:ext cx="324212" cy="573943"/>
            </a:xfrm>
            <a:prstGeom prst="triangle">
              <a:avLst/>
            </a:prstGeom>
            <a:solidFill>
              <a:srgbClr val="AE0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5400000">
              <a:off x="5820500" y="1932616"/>
              <a:ext cx="743870" cy="1316851"/>
            </a:xfrm>
            <a:prstGeom prst="triangle">
              <a:avLst/>
            </a:prstGeom>
            <a:solidFill>
              <a:srgbClr val="A1B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500000">
              <a:off x="7508512" y="2188556"/>
              <a:ext cx="827963" cy="1465719"/>
            </a:xfrm>
            <a:prstGeom prst="triangle">
              <a:avLst/>
            </a:prstGeom>
            <a:solidFill>
              <a:srgbClr val="9A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4500000">
              <a:off x="4417161" y="2619519"/>
              <a:ext cx="540658" cy="957111"/>
            </a:xfrm>
            <a:prstGeom prst="triangle">
              <a:avLst/>
            </a:prstGeom>
            <a:solidFill>
              <a:srgbClr val="C94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089" y="-10237"/>
            <a:ext cx="8700996" cy="6904524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730998" y="4162538"/>
            <a:ext cx="4770749" cy="23679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Особое внимание юным болельщикам. В детской зоне их ждут: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Гигантская стена-раскраска «Самара будущего»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Аквагрим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фанатов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Гигантский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837909" y="1368633"/>
            <a:ext cx="4660372" cy="2052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8800" dirty="0" smtClean="0">
                <a:solidFill>
                  <a:srgbClr val="FAD30A"/>
                </a:solidFill>
              </a:rPr>
              <a:t>ДЕТСКАЯ </a:t>
            </a:r>
            <a:r>
              <a:rPr lang="ru-RU" sz="9600" dirty="0" smtClean="0">
                <a:solidFill>
                  <a:srgbClr val="01A2D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ЗОНА</a:t>
            </a:r>
            <a:endParaRPr lang="ru-RU" sz="9600" dirty="0">
              <a:solidFill>
                <a:srgbClr val="01A2D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11526</TotalTime>
  <Words>256</Words>
  <Application>Microsoft Office PowerPoint</Application>
  <PresentationFormat>Произвольный</PresentationFormat>
  <Paragraphs>63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2_Тема Office</vt:lpstr>
      <vt:lpstr>13_Тема Office</vt:lpstr>
      <vt:lpstr>Презентация PowerPoint</vt:lpstr>
      <vt:lpstr>ИДЕЯ</vt:lpstr>
      <vt:lpstr>ФЕСТИВАЛЬ БОЛЕЛЬЩИКОВ: ПЛОЩАДКА</vt:lpstr>
      <vt:lpstr>ДЕТАЛИ: ВХОД</vt:lpstr>
      <vt:lpstr>СЦЕНА</vt:lpstr>
      <vt:lpstr> ТОРГОВЛЯ</vt:lpstr>
      <vt:lpstr>ФУТБОЛЬНОЕ ПОЛЕ  И ТРИБУНЫ</vt:lpstr>
      <vt:lpstr>Зона    БУДУЩЕГО  </vt:lpstr>
      <vt:lpstr>ДЕТСКАЯ ЗОНА</vt:lpstr>
      <vt:lpstr>Презентация PowerPoint</vt:lpstr>
      <vt:lpstr>МУЗЫКА </vt:lpstr>
      <vt:lpstr>Презентация PowerPoint</vt:lpstr>
      <vt:lpstr>#SamaraFanFest  Digital  </vt:lpstr>
      <vt:lpstr>Присоединяйтесь #SamaraFanFest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Zoe Syunyakova</dc:creator>
  <cp:lastModifiedBy>MURATOV ILYA</cp:lastModifiedBy>
  <cp:revision>459</cp:revision>
  <cp:lastPrinted>2014-03-13T06:46:25Z</cp:lastPrinted>
  <dcterms:created xsi:type="dcterms:W3CDTF">2014-02-21T13:56:16Z</dcterms:created>
  <dcterms:modified xsi:type="dcterms:W3CDTF">2014-06-09T20:44:16Z</dcterms:modified>
</cp:coreProperties>
</file>